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4"/>
  </p:notesMasterIdLst>
  <p:handoutMasterIdLst>
    <p:handoutMasterId r:id="rId35"/>
  </p:handoutMasterIdLst>
  <p:sldIdLst>
    <p:sldId id="256" r:id="rId7"/>
    <p:sldId id="271" r:id="rId8"/>
    <p:sldId id="258" r:id="rId9"/>
    <p:sldId id="257" r:id="rId10"/>
    <p:sldId id="264" r:id="rId11"/>
    <p:sldId id="265" r:id="rId12"/>
    <p:sldId id="266" r:id="rId13"/>
    <p:sldId id="267" r:id="rId14"/>
    <p:sldId id="279" r:id="rId15"/>
    <p:sldId id="268" r:id="rId16"/>
    <p:sldId id="280" r:id="rId17"/>
    <p:sldId id="269" r:id="rId18"/>
    <p:sldId id="262" r:id="rId19"/>
    <p:sldId id="263" r:id="rId20"/>
    <p:sldId id="281" r:id="rId21"/>
    <p:sldId id="282" r:id="rId22"/>
    <p:sldId id="278" r:id="rId23"/>
    <p:sldId id="273" r:id="rId24"/>
    <p:sldId id="272" r:id="rId25"/>
    <p:sldId id="274" r:id="rId26"/>
    <p:sldId id="284" r:id="rId27"/>
    <p:sldId id="283" r:id="rId28"/>
    <p:sldId id="276" r:id="rId29"/>
    <p:sldId id="277" r:id="rId30"/>
    <p:sldId id="285" r:id="rId31"/>
    <p:sldId id="287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00FF00"/>
    <a:srgbClr val="0000FF"/>
    <a:srgbClr val="FE1A02"/>
    <a:srgbClr val="FDBC03"/>
    <a:srgbClr val="EA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C88CF-8595-41C5-8DF9-774A3B2EDEA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FCD10-AC76-40CF-AEA2-2F0687FAD4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93F8-E969-46BF-B965-9213A07F10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6826-8C14-4BF9-923A-7355A4DAF2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6826-8C14-4BF9-923A-7355A4DAF23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0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0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7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6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52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0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1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605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3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71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93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88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171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37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06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18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00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814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37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95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49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83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05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16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0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5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70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2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59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5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62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48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28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24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71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7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6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35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67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72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05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3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0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22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42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92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70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92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BAAC-7435-4003-9D9B-3E6DBCB8E82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9C3C-57BC-4FD5-A75C-434E616068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Presentation\MyFreePPT-Templates Pack\Create YourSelf\More PPT\1\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AD0C-D0F2-4312-B5F3-3EEC296FE2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AD053-836A-4352-81AD-0634DA2D5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1600200"/>
            <a:ext cx="510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6A50-40BE-4D40-A361-29105E114E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8ECE-427D-4574-82AA-B0CE0E1AA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6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B54173A7-FF29-4427-A3E0-4DDF1CBCD0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10/27/2020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647DEC70-9A79-4A03-A517-5FD8E75B45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+Kings+11&amp;version=AMP#fen-AMP-9112b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43400"/>
            <a:ext cx="9144000" cy="12954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EAEAEA">
              <a:alpha val="47451"/>
            </a:srgb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LEADERSHIP STYLES</a:t>
            </a:r>
            <a:endParaRPr lang="en-US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WWWCARIBBEAN TRAINING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Coaching Style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86653"/>
            <a:ext cx="5105400" cy="5167745"/>
          </a:xfrm>
        </p:spPr>
        <p:txBody>
          <a:bodyPr>
            <a:noAutofit/>
          </a:bodyPr>
          <a:lstStyle/>
          <a:p>
            <a:r>
              <a:rPr lang="en-US" dirty="0"/>
              <a:t>"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Consider this"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approach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 coaching leader gives people a little direction to help them tap into their ability to achieve all that they're capable of.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Coaching Style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86653"/>
            <a:ext cx="5105400" cy="5167745"/>
          </a:xfrm>
        </p:spPr>
        <p:txBody>
          <a:bodyPr>
            <a:noAutofit/>
          </a:bodyPr>
          <a:lstStyle/>
          <a:p>
            <a:r>
              <a:rPr lang="en-US" dirty="0" smtClean="0"/>
              <a:t>"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Consider this </a:t>
            </a:r>
            <a:r>
              <a:rPr lang="en-US" dirty="0" smtClean="0">
                <a:solidFill>
                  <a:srgbClr val="7030A0"/>
                </a:solidFill>
              </a:rPr>
              <a:t>" 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 what scenario can this be problematic?</a:t>
            </a:r>
            <a:endParaRPr lang="en-US" sz="4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Affiliative Style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86653"/>
            <a:ext cx="5105400" cy="5167745"/>
          </a:xfrm>
        </p:spPr>
        <p:txBody>
          <a:bodyPr>
            <a:noAutofit/>
          </a:bodyPr>
          <a:lstStyle/>
          <a:p>
            <a:r>
              <a:rPr lang="en-US" dirty="0"/>
              <a:t>"</a:t>
            </a:r>
            <a:r>
              <a:rPr lang="en-US" b="1" dirty="0">
                <a:solidFill>
                  <a:srgbClr val="002060"/>
                </a:solidFill>
              </a:rPr>
              <a:t>People come first</a:t>
            </a:r>
            <a:r>
              <a:rPr lang="en-US" dirty="0"/>
              <a:t>." </a:t>
            </a:r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bout </a:t>
            </a:r>
            <a:r>
              <a:rPr lang="en-US" dirty="0">
                <a:solidFill>
                  <a:srgbClr val="002060"/>
                </a:solidFill>
              </a:rPr>
              <a:t>encouraging harmony and </a:t>
            </a:r>
            <a:r>
              <a:rPr lang="en-US" dirty="0" smtClean="0">
                <a:solidFill>
                  <a:srgbClr val="002060"/>
                </a:solidFill>
              </a:rPr>
              <a:t>forming collaborative relationships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WHEN…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Smoothing </a:t>
            </a:r>
            <a:r>
              <a:rPr lang="en-US" dirty="0">
                <a:solidFill>
                  <a:srgbClr val="002060"/>
                </a:solidFill>
              </a:rPr>
              <a:t>conflicts among team members or </a:t>
            </a:r>
            <a:r>
              <a:rPr lang="en-US" dirty="0" smtClean="0">
                <a:solidFill>
                  <a:srgbClr val="002060"/>
                </a:solidFill>
              </a:rPr>
              <a:t>Reassuring </a:t>
            </a:r>
            <a:r>
              <a:rPr lang="en-US" dirty="0">
                <a:solidFill>
                  <a:srgbClr val="002060"/>
                </a:solidFill>
              </a:rPr>
              <a:t>people during times of stress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3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DO YOU DETERMINE YOUR LEADERSHIP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58901"/>
            <a:ext cx="3581400" cy="69849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182" y="2084820"/>
            <a:ext cx="4040188" cy="2930525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dominant leadership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leadership style assessment.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8901"/>
            <a:ext cx="4346575" cy="81597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different styles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32387" y="2590800"/>
            <a:ext cx="30670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DO YOU DETERMINE YOUR LEADERSHIP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17638"/>
            <a:ext cx="4187825" cy="7572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leadership agility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amalgam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most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styles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agile leadership style may be the ultimate leadership style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5839"/>
            <a:ext cx="4041775" cy="639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makes a leader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68525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the new behaviors until they become natural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0010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STYLES IN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8-15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olive tree said to them, ‘Should I give up my fatness </a:t>
            </a:r>
            <a:r>
              <a:rPr lang="en-US" sz="3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which God and men are honored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98" y="2529972"/>
            <a:ext cx="2980746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371599"/>
            <a:ext cx="1718743" cy="115837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548" y="3341131"/>
            <a:ext cx="2362200" cy="35168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297" y="4088748"/>
            <a:ext cx="2028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OLIVE TREE LEADERS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READERS PLEASE!!!</a:t>
            </a:r>
            <a:endParaRPr lang="en-US" sz="3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64986"/>
            <a:ext cx="2190750" cy="2095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24200" y="1334214"/>
            <a:ext cx="4876800" cy="1047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159647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EXODUS 4 VS 10-13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2819400"/>
            <a:ext cx="47244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200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JEREMIAH 1 VS 6-8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olive tree said to them, ‘Should I give up my fatness </a:t>
            </a:r>
            <a:r>
              <a:rPr lang="en-US" sz="3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which God and men are honored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5" y="2876163"/>
            <a:ext cx="2980746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427389"/>
            <a:ext cx="607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The </a:t>
            </a:r>
            <a:r>
              <a:rPr lang="en-US" sz="2000" dirty="0">
                <a:latin typeface="Arial Rounded MT Bold" panose="020F0704030504030204" pitchFamily="34" charset="0"/>
              </a:rPr>
              <a:t>Olive tree produces ”Illuminating </a:t>
            </a:r>
            <a:r>
              <a:rPr lang="en-US" sz="2000" dirty="0" smtClean="0">
                <a:latin typeface="Arial Rounded MT Bold" panose="020F0704030504030204" pitchFamily="34" charset="0"/>
              </a:rPr>
              <a:t>Oil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- In this kind of leadership, you can never walk in darkness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371599"/>
            <a:ext cx="1718743" cy="11583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5200" y="3666530"/>
            <a:ext cx="5334000" cy="31235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962400"/>
            <a:ext cx="4857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 tree leaders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sold out for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Anointed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Oil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totally on God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OLIVE TREE LEADER- MOSES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447800"/>
            <a:ext cx="7753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DEPENDANT - </a:t>
            </a:r>
            <a:r>
              <a:rPr lang="en-US" baseline="30000" dirty="0">
                <a:latin typeface="Arial Rounded MT Bold" panose="020F0704030504030204" pitchFamily="34" charset="0"/>
                <a:cs typeface="Arial" panose="020B0604020202020204" pitchFamily="34" charset="0"/>
              </a:rPr>
              <a:t>11 </a:t>
            </a:r>
            <a:r>
              <a:rPr lang="en-US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But Moses said to God, “Who am I, that I should go to Pharaoh, and that I should bring the children of Israel out of Egypt?” </a:t>
            </a:r>
            <a:r>
              <a:rPr lang="en-US" i="1" baseline="30000" dirty="0">
                <a:latin typeface="Arial Rounded MT Bold" panose="020F0704030504030204" pitchFamily="34" charset="0"/>
                <a:cs typeface="Arial" panose="020B0604020202020204" pitchFamily="34" charset="0"/>
              </a:rPr>
              <a:t>12 </a:t>
            </a:r>
            <a:r>
              <a:rPr lang="en-US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And God said, “Certainly I will be with you, and this shall be the sign to you that it is I who have sent you: when you have brought the people out of Egypt, you shall serve and worship God at this mountain.”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OBEDIENT- </a:t>
            </a:r>
            <a:r>
              <a:rPr lang="en-US" sz="2000" baseline="30000" dirty="0">
                <a:latin typeface="Arial Rounded MT Bold" panose="020F0704030504030204" pitchFamily="34" charset="0"/>
              </a:rPr>
              <a:t> </a:t>
            </a:r>
            <a:r>
              <a:rPr lang="en-US" sz="2000" i="1" dirty="0">
                <a:latin typeface="Arial Rounded MT Bold" panose="020F0704030504030204" pitchFamily="34" charset="0"/>
              </a:rPr>
              <a:t>And the </a:t>
            </a:r>
            <a:r>
              <a:rPr lang="en-US" sz="2000" i="1" cap="small" dirty="0">
                <a:latin typeface="Arial Rounded MT Bold" panose="020F0704030504030204" pitchFamily="34" charset="0"/>
              </a:rPr>
              <a:t>Lord</a:t>
            </a:r>
            <a:r>
              <a:rPr lang="en-US" sz="2000" i="1" dirty="0">
                <a:latin typeface="Arial Rounded MT Bold" panose="020F0704030504030204" pitchFamily="34" charset="0"/>
              </a:rPr>
              <a:t> said to him, “What is that in your hand?” And he said, “A staff.” </a:t>
            </a:r>
            <a:r>
              <a:rPr lang="en-US" sz="2000" i="1" baseline="30000" dirty="0">
                <a:latin typeface="Arial Rounded MT Bold" panose="020F0704030504030204" pitchFamily="34" charset="0"/>
              </a:rPr>
              <a:t>3 </a:t>
            </a:r>
            <a:r>
              <a:rPr lang="en-US" sz="2000" i="1" dirty="0">
                <a:latin typeface="Arial Rounded MT Bold" panose="020F0704030504030204" pitchFamily="34" charset="0"/>
              </a:rPr>
              <a:t>Then He said, “Throw it on the ground.” So Moses threw it on the ground, and it became a [living] serpent [like the royal symbol on the crown of Pharaoh]; and Moses ran from it. </a:t>
            </a:r>
            <a:r>
              <a:rPr lang="en-US" sz="2000" i="1" baseline="30000" dirty="0">
                <a:latin typeface="Arial Rounded MT Bold" panose="020F0704030504030204" pitchFamily="34" charset="0"/>
              </a:rPr>
              <a:t>4 </a:t>
            </a:r>
            <a:r>
              <a:rPr lang="en-US" sz="2000" i="1" dirty="0">
                <a:latin typeface="Arial Rounded MT Bold" panose="020F0704030504030204" pitchFamily="34" charset="0"/>
              </a:rPr>
              <a:t>But the </a:t>
            </a:r>
            <a:r>
              <a:rPr lang="en-US" sz="2000" i="1" cap="small" dirty="0">
                <a:latin typeface="Arial Rounded MT Bold" panose="020F0704030504030204" pitchFamily="34" charset="0"/>
              </a:rPr>
              <a:t>Lord</a:t>
            </a:r>
            <a:r>
              <a:rPr lang="en-US" sz="2000" i="1" dirty="0">
                <a:latin typeface="Arial Rounded MT Bold" panose="020F0704030504030204" pitchFamily="34" charset="0"/>
              </a:rPr>
              <a:t> said to Moses, “Reach out your hand and grasp it by the tail.” So he reached out his hand and caught it, and it became a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i="1" dirty="0">
                <a:latin typeface="Arial Rounded MT Bold" panose="020F0704030504030204" pitchFamily="34" charset="0"/>
              </a:rPr>
              <a:t>staff in his hand</a:t>
            </a:r>
            <a:r>
              <a:rPr lang="en-US" sz="2000" dirty="0">
                <a:latin typeface="Arial Rounded MT Bold" panose="020F0704030504030204" pitchFamily="34" charset="0"/>
              </a:rPr>
              <a:t>—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707" y="86557"/>
            <a:ext cx="1718743" cy="13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OBJECTIVES</a:t>
            </a:r>
            <a:b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340839"/>
            <a:ext cx="714375" cy="73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714" y="1163478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DIFFERENT TYPES OF LEADERSHIP SYTLES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16" y="2639228"/>
            <a:ext cx="876300" cy="7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528886"/>
            <a:ext cx="615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YOUR LEADERSHIP STYLE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68" y="3947507"/>
            <a:ext cx="963757" cy="771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3758000"/>
            <a:ext cx="630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THE TYPES OF LEADERS SHOWN IN JUDGES  9 8-15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543746"/>
            <a:ext cx="809625" cy="657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5272" y="5128247"/>
            <a:ext cx="5628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LEADERSHIP STYLES IN THE BIBLE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8707"/>
            <a:ext cx="8134350" cy="127909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fig tree said to them, ‘Should I give up my sweetness and my good fruit, and go to wave over the trees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95600"/>
            <a:ext cx="3733800" cy="3632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82" y="1339228"/>
            <a:ext cx="1981200" cy="19335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8936" y="3164230"/>
            <a:ext cx="2518064" cy="35413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281" y="4334750"/>
            <a:ext cx="251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FIG TREE LEADERS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READERS PLEASE!!!</a:t>
            </a:r>
            <a:endParaRPr lang="en-US" sz="3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64986"/>
            <a:ext cx="2190750" cy="2095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71800" y="1848412"/>
            <a:ext cx="4876800" cy="1047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2964" y="211067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MATTHEW 13 VS 23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3276600"/>
            <a:ext cx="44196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38500" y="3276600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GALATIANS 5  VS 22-23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fig tree said to them, ‘Should I give up my sweetness and my good fruit, and go to wave over the trees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113"/>
            <a:ext cx="3733800" cy="3632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143000"/>
            <a:ext cx="1981200" cy="1933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707264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This leadership is characterized by harmony, sweetness and good character of the followers because the leader possess these same traits.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01836" y="3159700"/>
            <a:ext cx="4461164" cy="34696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82810" y="3548519"/>
            <a:ext cx="4127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Tree Leaders are: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natured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Charismatic,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people at ease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good in stressful situations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6" y="341072"/>
            <a:ext cx="6884844" cy="1082674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 TREE LEADER-SOLOMON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13" y="1772144"/>
            <a:ext cx="7265843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CHARISMATIC-   </a:t>
            </a:r>
            <a:r>
              <a:rPr lang="en-US" sz="2400" i="1" baseline="30000" dirty="0">
                <a:latin typeface="Arial Rounded MT Bold" panose="020F0704030504030204" pitchFamily="34" charset="0"/>
              </a:rPr>
              <a:t>4 </a:t>
            </a:r>
            <a:r>
              <a:rPr lang="en-US" sz="2400" i="1" dirty="0">
                <a:latin typeface="Arial Rounded MT Bold" panose="020F0704030504030204" pitchFamily="34" charset="0"/>
              </a:rPr>
              <a:t>People came from all the peoples (nations) to hear the wisdom of Solomon, and from all the kings of the earth who had heard of his </a:t>
            </a:r>
            <a:r>
              <a:rPr lang="en-US" sz="2400" i="1" dirty="0" smtClean="0">
                <a:latin typeface="Arial Rounded MT Bold" panose="020F0704030504030204" pitchFamily="34" charset="0"/>
              </a:rPr>
              <a:t>wisdom.1 KINGS 4:34</a:t>
            </a:r>
            <a:endParaRPr lang="en-US" sz="2400" i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413" y="4038600"/>
            <a:ext cx="7109114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PUTS PEOPLE AT EASE-  </a:t>
            </a:r>
            <a:r>
              <a:rPr lang="en-US" sz="2400" i="1" dirty="0">
                <a:latin typeface="Arial Rounded MT Bold" panose="020F0704030504030204" pitchFamily="34" charset="0"/>
              </a:rPr>
              <a:t>When Hiram heard the words of Solomon, he rejoiced greatly and said, “Blessed be the </a:t>
            </a:r>
            <a:r>
              <a:rPr lang="en-US" sz="2400" i="1" cap="small" dirty="0">
                <a:latin typeface="Arial Rounded MT Bold" panose="020F0704030504030204" pitchFamily="34" charset="0"/>
              </a:rPr>
              <a:t>Lord</a:t>
            </a:r>
            <a:r>
              <a:rPr lang="en-US" sz="2400" i="1" dirty="0">
                <a:latin typeface="Arial Rounded MT Bold" panose="020F0704030504030204" pitchFamily="34" charset="0"/>
              </a:rPr>
              <a:t> this day, who has given David a wise son [to be king] over this great people</a:t>
            </a:r>
            <a:r>
              <a:rPr lang="en-US" sz="2400" i="1" dirty="0" smtClean="0">
                <a:latin typeface="Arial Rounded MT Bold" panose="020F0704030504030204" pitchFamily="34" charset="0"/>
              </a:rPr>
              <a:t>.” </a:t>
            </a:r>
            <a:r>
              <a:rPr lang="en-US" sz="2400" baseline="30000" dirty="0">
                <a:latin typeface="Arial Rounded MT Bold" panose="020F0704030504030204" pitchFamily="34" charset="0"/>
              </a:rPr>
              <a:t> </a:t>
            </a:r>
            <a:r>
              <a:rPr lang="en-US" sz="2400" i="1" dirty="0">
                <a:latin typeface="Arial Rounded MT Bold" panose="020F0704030504030204" pitchFamily="34" charset="0"/>
              </a:rPr>
              <a:t>So Hiram gave Solomon all the cedar and cypress timber he desired</a:t>
            </a:r>
            <a:r>
              <a:rPr lang="en-US" sz="2400" i="1" dirty="0" smtClean="0">
                <a:latin typeface="Arial Rounded MT Bold" panose="020F0704030504030204" pitchFamily="34" charset="0"/>
              </a:rPr>
              <a:t>1 KINGS 5:7, 10 </a:t>
            </a:r>
            <a:endParaRPr lang="en-US" sz="2400" i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0784"/>
            <a:ext cx="1295400" cy="12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80"/>
            <a:ext cx="6686550" cy="1082674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 TREE LEADER-SOLOMON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0"/>
            <a:ext cx="1295400" cy="12642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1066800"/>
            <a:ext cx="7391400" cy="2461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487754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All your fortresses are [nothing but] fig trees with ripe figs—</a:t>
            </a:r>
            <a:b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When shaken they fall into the mouth of the eater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Nahum  3:12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928131"/>
            <a:ext cx="7668491" cy="255454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/>
              <a:t>24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As soon as Pharaoh’s daughter came up from the City of David to her house which Solomon had built for her, then he built the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Millo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(fortification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/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Kings 9:25</a:t>
            </a:r>
          </a:p>
          <a:p>
            <a:r>
              <a:rPr lang="en-US" baseline="30000" dirty="0"/>
              <a:t>3 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He had seven hundred wives, princesses, and three hundred 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  <a:hlinkClick r:id="rId3" tooltip="See footnote b"/>
              </a:rPr>
              <a:t>b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concubines, and his wives turned his heart away [from God]. 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For when Solomon was old, his wives turned his heart away after other gods; and his heart was not completely devoted to the </a:t>
            </a:r>
            <a:r>
              <a:rPr lang="en-US" sz="2000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God,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/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Kings 11 3-4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762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LEADERS IN THE BIBLE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6324600" cy="54864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maintain a personal vibrant relationship with God right up to the end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maintain a learning posture and can learn from various kinds of sources— life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</a:p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is lived out in their lives so that convictions and promises of God are seen to be real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They walk with a growing awareness of a sense of destiny and see some or all of it fulfilled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6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9195"/>
            <a:ext cx="7924800" cy="1479976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TWO  OF THESE LEADERS IN THE BIBLE AND IDENTIFY ANY OLIVE TREE LEADER AND/ OR FIG TREE LEADER CHARACTERISTICS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1" y="2086381"/>
            <a:ext cx="1804988" cy="857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15116" y="5257799"/>
            <a:ext cx="1938284" cy="857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1" y="5200650"/>
            <a:ext cx="1676399" cy="97154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51706" y="2943631"/>
            <a:ext cx="1941801" cy="10467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4981" y="1878240"/>
            <a:ext cx="2000250" cy="960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746" y="3596362"/>
            <a:ext cx="2080453" cy="7315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6481" y="3652813"/>
            <a:ext cx="1428750" cy="6750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1706" y="4998191"/>
            <a:ext cx="2034669" cy="6750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881" y="2284173"/>
            <a:ext cx="128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DAVID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1434" y="2200115"/>
            <a:ext cx="193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DEBORAH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846" y="5350844"/>
            <a:ext cx="180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GIDEON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441" y="3721806"/>
            <a:ext cx="175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MIRIAM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881" y="5442441"/>
            <a:ext cx="115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RUTH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1117" y="3759520"/>
            <a:ext cx="138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ISAAC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2168" y="3162406"/>
            <a:ext cx="153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DANIEL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3370" y="5026966"/>
            <a:ext cx="169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ESTHER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1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42" y="240181"/>
            <a:ext cx="8469457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 IN THE BIBLE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https://wailingwomenworldwide-caribbean.org/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0466" y="1866900"/>
            <a:ext cx="180975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5399809"/>
            <a:ext cx="180975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3900" y="5379027"/>
            <a:ext cx="180975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90925" y="3034471"/>
            <a:ext cx="180975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43600" y="1930331"/>
            <a:ext cx="2438400" cy="900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8650" y="3810000"/>
            <a:ext cx="1905000" cy="900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57975" y="3727415"/>
            <a:ext cx="1905000" cy="900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19500" y="5521253"/>
            <a:ext cx="1905000" cy="900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2178844"/>
            <a:ext cx="120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DAVID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0" y="20820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DEBORAH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791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GIDEON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059816"/>
            <a:ext cx="150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MIRIAM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765861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RUTH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6575" y="382898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ISAAC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5418" y="3348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DANIEL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7793" y="5521253"/>
            <a:ext cx="158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ESTHER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2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2"/>
            <a:ext cx="9302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2209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AUTOCRATIC</a:t>
            </a:r>
            <a:endParaRPr lang="en-US" sz="2800" b="1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927" y="133546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AUTHORITATIVE</a:t>
            </a:r>
            <a:endParaRPr lang="en-US" sz="2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14850"/>
            <a:ext cx="2286000" cy="194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036" y="5130923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PACE SETTING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4789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FF"/>
                </a:solidFill>
                <a:latin typeface="Arial Rounded MT Bold" panose="020F0704030504030204" pitchFamily="34" charset="0"/>
              </a:rPr>
              <a:t>AFFILIATIVE</a:t>
            </a:r>
            <a:endParaRPr lang="en-US" sz="2000" b="1" dirty="0">
              <a:solidFill>
                <a:srgbClr val="0066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COACHING</a:t>
            </a:r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54" y="4514850"/>
            <a:ext cx="2431677" cy="206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0" y="513092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527" y="6081692"/>
            <a:ext cx="433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LEADERSHIP STYLES</a:t>
            </a:r>
            <a:endParaRPr lang="en-US" sz="2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b="1" dirty="0" smtClean="0"/>
              <a:t>JUDGES 9 8-15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145" y="76200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trees went forth to anoint a king over them, and they said to the olive tree, ‘Reign over us!’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 tree said to them, ‘Should I give up my fatness by which God and men are honored, and go to wave over the trees?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trees said to the fig tree, ‘You come and reign over us!’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fig tree said to them, ‘Should I give up my sweetness and my good fruit, and go to wave over the trees?’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trees said to the vine, ‘You come and reign over us.’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vine replied, ‘Should I give up my new wine, which makes God and men happy, and go to wave over the trees?’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all the trees said to the bramble, ‘You come and reign over us.’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400" baseline="30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bramble said to the trees, ‘If in truth you are anointing me king over you, then come and take refuge in my shade;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if not, let fire come out of the bramble and devour the cedars of Lebanon.’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Autocratic Style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638800" cy="5105400"/>
          </a:xfrm>
        </p:spPr>
        <p:txBody>
          <a:bodyPr>
            <a:noAutofit/>
          </a:bodyPr>
          <a:lstStyle/>
          <a:p>
            <a:r>
              <a:rPr lang="en-US" dirty="0"/>
              <a:t>"</a:t>
            </a:r>
            <a:r>
              <a:rPr lang="en-US" dirty="0">
                <a:solidFill>
                  <a:srgbClr val="002060"/>
                </a:solidFill>
              </a:rPr>
              <a:t>Do as I say</a:t>
            </a:r>
            <a:r>
              <a:rPr lang="en-US" dirty="0"/>
              <a:t>." </a:t>
            </a:r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ake </a:t>
            </a:r>
            <a:r>
              <a:rPr lang="en-US" dirty="0">
                <a:solidFill>
                  <a:srgbClr val="002060"/>
                </a:solidFill>
              </a:rPr>
              <a:t>all the decisions with little input from team members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WHEN…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rucial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decisions need to be made on 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spot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ealing with  inexperienced team members.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Authoritative Style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3340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7030A0"/>
                </a:solidFill>
              </a:rPr>
              <a:t>Follow me”</a:t>
            </a:r>
          </a:p>
          <a:p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ake </a:t>
            </a:r>
            <a:r>
              <a:rPr lang="en-US" dirty="0">
                <a:solidFill>
                  <a:srgbClr val="7030A0"/>
                </a:solidFill>
              </a:rPr>
              <a:t>the time to explain their </a:t>
            </a:r>
            <a:r>
              <a:rPr lang="en-US" dirty="0" smtClean="0">
                <a:solidFill>
                  <a:srgbClr val="7030A0"/>
                </a:solidFill>
              </a:rPr>
              <a:t>thinking</a:t>
            </a:r>
          </a:p>
          <a:p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hey </a:t>
            </a:r>
            <a:r>
              <a:rPr lang="en-US" dirty="0">
                <a:solidFill>
                  <a:srgbClr val="7030A0"/>
                </a:solidFill>
              </a:rPr>
              <a:t>allow people choice and latitude on how to achieve common goals.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sz="3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22238"/>
            <a:ext cx="510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Pacesetting Style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255" y="762000"/>
            <a:ext cx="51054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as I do!"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very driven leader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ffective </a:t>
            </a:r>
            <a:r>
              <a:rPr lang="en-US" dirty="0">
                <a:solidFill>
                  <a:schemeClr val="tx1"/>
                </a:solidFill>
              </a:rPr>
              <a:t>in getting things done and driving for results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t's </a:t>
            </a:r>
            <a:r>
              <a:rPr lang="en-US" dirty="0">
                <a:solidFill>
                  <a:schemeClr val="tx1"/>
                </a:solidFill>
              </a:rPr>
              <a:t>a style that can hurt team members.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mployees </a:t>
            </a:r>
            <a:r>
              <a:rPr lang="en-US" dirty="0">
                <a:solidFill>
                  <a:schemeClr val="tx1"/>
                </a:solidFill>
              </a:rPr>
              <a:t>may become stressed working under this style of leadership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Cause </a:t>
            </a:r>
            <a:r>
              <a:rPr lang="en-US" dirty="0">
                <a:solidFill>
                  <a:schemeClr val="tx1"/>
                </a:solidFill>
              </a:rPr>
              <a:t>team burnout.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sz="3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Democratic Style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86653"/>
            <a:ext cx="5105400" cy="5167745"/>
          </a:xfrm>
        </p:spPr>
        <p:txBody>
          <a:bodyPr>
            <a:noAutofit/>
          </a:bodyPr>
          <a:lstStyle/>
          <a:p>
            <a:r>
              <a:rPr lang="en-US" dirty="0"/>
              <a:t>"</a:t>
            </a:r>
            <a:r>
              <a:rPr lang="en-US" dirty="0">
                <a:solidFill>
                  <a:srgbClr val="7030A0"/>
                </a:solidFill>
              </a:rPr>
              <a:t>What do you think?"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They also seek </a:t>
            </a:r>
            <a:r>
              <a:rPr lang="en-US" dirty="0" smtClean="0">
                <a:solidFill>
                  <a:srgbClr val="7030A0"/>
                </a:solidFill>
              </a:rPr>
              <a:t>employees’ opinions  </a:t>
            </a:r>
            <a:r>
              <a:rPr lang="en-US" dirty="0">
                <a:solidFill>
                  <a:srgbClr val="7030A0"/>
                </a:solidFill>
              </a:rPr>
              <a:t>before approving a final </a:t>
            </a:r>
            <a:r>
              <a:rPr lang="en-US" dirty="0" smtClean="0">
                <a:solidFill>
                  <a:srgbClr val="7030A0"/>
                </a:solidFill>
              </a:rPr>
              <a:t>decision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Get </a:t>
            </a:r>
            <a:r>
              <a:rPr lang="en-US" dirty="0">
                <a:solidFill>
                  <a:srgbClr val="7030A0"/>
                </a:solidFill>
              </a:rPr>
              <a:t>people to do what you want to be done but in a way that they </a:t>
            </a:r>
            <a:r>
              <a:rPr lang="en-US" i="1" dirty="0">
                <a:solidFill>
                  <a:srgbClr val="7030A0"/>
                </a:solidFill>
              </a:rPr>
              <a:t>want</a:t>
            </a:r>
            <a:r>
              <a:rPr lang="en-US" dirty="0">
                <a:solidFill>
                  <a:srgbClr val="7030A0"/>
                </a:solidFill>
              </a:rPr>
              <a:t> to do </a:t>
            </a:r>
            <a:r>
              <a:rPr lang="en-US" dirty="0" smtClean="0">
                <a:solidFill>
                  <a:srgbClr val="7030A0"/>
                </a:solidFill>
              </a:rPr>
              <a:t>it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sz="3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Democratic Style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86653"/>
            <a:ext cx="5105400" cy="5167745"/>
          </a:xfrm>
        </p:spPr>
        <p:txBody>
          <a:bodyPr>
            <a:noAutofit/>
          </a:bodyPr>
          <a:lstStyle/>
          <a:p>
            <a:r>
              <a:rPr lang="en-US" dirty="0"/>
              <a:t>"</a:t>
            </a:r>
            <a:r>
              <a:rPr lang="en-US" dirty="0">
                <a:solidFill>
                  <a:srgbClr val="7030A0"/>
                </a:solidFill>
              </a:rPr>
              <a:t>What do you think?"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Can this be used in crunch time?</a:t>
            </a:r>
            <a:endParaRPr lang="en-US" sz="4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pPr marL="0" indent="0" algn="ctr">
              <a:buNone/>
            </a:pPr>
            <a:endParaRPr lang="en-US" sz="3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66700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LEADERSHIP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STYLES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Connecting-People-PowerPoint-Template-27343</Template>
  <TotalTime>576</TotalTime>
  <Words>792</Words>
  <Application>Microsoft Office PowerPoint</Application>
  <PresentationFormat>On-screen Show (4:3)</PresentationFormat>
  <Paragraphs>157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Tahoma</vt:lpstr>
      <vt:lpstr>Office Theme</vt:lpstr>
      <vt:lpstr>PowerPoint-Template-1</vt:lpstr>
      <vt:lpstr>1_Office Theme</vt:lpstr>
      <vt:lpstr>2_Office Theme</vt:lpstr>
      <vt:lpstr>3_Office Theme</vt:lpstr>
      <vt:lpstr>4_Office Theme</vt:lpstr>
      <vt:lpstr>PowerPoint Presentation</vt:lpstr>
      <vt:lpstr>OBJECTIVES </vt:lpstr>
      <vt:lpstr>PowerPoint Presentation</vt:lpstr>
      <vt:lpstr>JUDGES 9 8-15</vt:lpstr>
      <vt:lpstr>Autocratic Style</vt:lpstr>
      <vt:lpstr>Authoritative Style</vt:lpstr>
      <vt:lpstr>Pacesetting Style</vt:lpstr>
      <vt:lpstr>Democratic Style</vt:lpstr>
      <vt:lpstr>Democratic Style</vt:lpstr>
      <vt:lpstr>Coaching Style</vt:lpstr>
      <vt:lpstr>Coaching Style</vt:lpstr>
      <vt:lpstr>Affiliative Style</vt:lpstr>
      <vt:lpstr>HOW DO YOU DETERMINE YOUR LEADERSHIP STYLE</vt:lpstr>
      <vt:lpstr>HOW DO YOU DETERMINE YOUR LEADERSHIP STYLE</vt:lpstr>
      <vt:lpstr>LEADERSHIP STYLES IN  JUDGES 9 8-15 </vt:lpstr>
      <vt:lpstr>But the olive tree said to them, ‘Should I give up my fatness by which God and men are honored</vt:lpstr>
      <vt:lpstr>PowerPoint Presentation</vt:lpstr>
      <vt:lpstr>But the olive tree said to them, ‘Should I give up my fatness by which God and men are honored</vt:lpstr>
      <vt:lpstr>OLIVE TREE LEADER- MOSES</vt:lpstr>
      <vt:lpstr>But the fig tree said to them, ‘Should I give up my sweetness and my good fruit, and go to wave over the trees?</vt:lpstr>
      <vt:lpstr>PowerPoint Presentation</vt:lpstr>
      <vt:lpstr>But the fig tree said to them, ‘Should I give up my sweetness and my good fruit, and go to wave over the trees?</vt:lpstr>
      <vt:lpstr>FIG TREE LEADER-SOLOMON</vt:lpstr>
      <vt:lpstr>FIG TREE LEADER-SOLOMON</vt:lpstr>
      <vt:lpstr>LEADERS IN THE BIBLE</vt:lpstr>
      <vt:lpstr>CHOOSE TWO  OF THESE LEADERS IN THE BIBLE AND IDENTIFY ANY OLIVE TREE LEADER AND/ OR FIG TREE LEADER CHARACTERISTICS</vt:lpstr>
      <vt:lpstr>LEADERS IN THE BIBLE https://wailingwomenworldwide-caribbean.org/</vt:lpstr>
    </vt:vector>
  </TitlesOfParts>
  <Company>UWI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junec</dc:creator>
  <cp:lastModifiedBy>junec</cp:lastModifiedBy>
  <cp:revision>54</cp:revision>
  <dcterms:created xsi:type="dcterms:W3CDTF">2020-10-26T13:41:09Z</dcterms:created>
  <dcterms:modified xsi:type="dcterms:W3CDTF">2020-10-27T21:42:46Z</dcterms:modified>
</cp:coreProperties>
</file>